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4" r:id="rId1"/>
  </p:sldMasterIdLst>
  <p:handoutMasterIdLst>
    <p:handoutMasterId r:id="rId20"/>
  </p:handoutMasterIdLst>
  <p:sldIdLst>
    <p:sldId id="285" r:id="rId2"/>
    <p:sldId id="302" r:id="rId3"/>
    <p:sldId id="301" r:id="rId4"/>
    <p:sldId id="286" r:id="rId5"/>
    <p:sldId id="287" r:id="rId6"/>
    <p:sldId id="300" r:id="rId7"/>
    <p:sldId id="288" r:id="rId8"/>
    <p:sldId id="289" r:id="rId9"/>
    <p:sldId id="290" r:id="rId10"/>
    <p:sldId id="299" r:id="rId11"/>
    <p:sldId id="304" r:id="rId12"/>
    <p:sldId id="292" r:id="rId13"/>
    <p:sldId id="298" r:id="rId14"/>
    <p:sldId id="294" r:id="rId15"/>
    <p:sldId id="293" r:id="rId16"/>
    <p:sldId id="284" r:id="rId17"/>
    <p:sldId id="296" r:id="rId18"/>
    <p:sldId id="303" r:id="rId19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3333FF"/>
    <a:srgbClr val="000099"/>
    <a:srgbClr val="FFFF00"/>
    <a:srgbClr val="A5002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0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1759843-E9A2-89B2-8111-3961BB74B1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17EB1CD-3770-E96D-01FD-7D68C6A096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280130C-D273-E80A-6740-CD9AEFE5BF1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7636CE1A-DE31-65AE-39CD-D18CFD992DE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C4AD4F90-86F5-4601-B34A-966E358590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4212009C-A9C3-3822-61E6-06B686CDA62A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7DA1D41B-E801-70A8-C6BB-73BA2830173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79204" name="Rectangle 4">
            <a:extLst>
              <a:ext uri="{FF2B5EF4-FFF2-40B4-BE49-F238E27FC236}">
                <a16:creationId xmlns:a16="http://schemas.microsoft.com/office/drawing/2014/main" id="{26A7C0D7-EB9B-EA97-42C7-39123259A8F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79205" name="Rectangle 5">
            <a:extLst>
              <a:ext uri="{FF2B5EF4-FFF2-40B4-BE49-F238E27FC236}">
                <a16:creationId xmlns:a16="http://schemas.microsoft.com/office/drawing/2014/main" id="{AACFE3E9-D8A9-4633-52C3-396C0744AE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79206" name="Rectangle 6">
            <a:extLst>
              <a:ext uri="{FF2B5EF4-FFF2-40B4-BE49-F238E27FC236}">
                <a16:creationId xmlns:a16="http://schemas.microsoft.com/office/drawing/2014/main" id="{751BE4BA-7159-F660-5304-8CF10D9AF8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DD1CEEC2-3F65-499D-A7A2-DDD387663C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4905-2BA9-90AB-5D6E-A865ACF8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B64362-95A1-1BB5-3B69-E8F17F6D9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921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31087D-6EE2-A61B-25B5-B56CE5AF74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EDDCC-7A07-482E-90BF-4F6757441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811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B757B-8804-B24D-7F1F-5C3B8FCFB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ADF-DB37-1487-C0A0-FC495EEDE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047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1B4B-E991-7528-1CAA-9356C9F86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7985E-7DC4-3759-8669-E5836E11E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04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F87DC-4E1C-45E5-E290-AF952DE52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368A6-1DD2-CAA4-34EC-176F1CD31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543D3-C4E1-4308-3C8C-0C45850C3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666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20E4-DE08-9566-4256-6D58EDFB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D6F30-0B21-48D5-DABF-1A0FB666D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226D3D-0851-5271-158E-5ECEA0162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44288-6F43-B78D-35CC-33FAEDD1B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A6F895-8068-2B8D-98E0-5D37476B85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260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93367-D2E5-950A-F388-35FEBD0A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337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550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2DFAE-E5DE-4388-E847-E846441B3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97BE-E4DE-2D54-5C85-C2F6859A0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18DA6-6B18-6927-F213-BFDF2EB37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45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74A3-E795-2599-575D-5C4D2C5A5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63BD85-D7E5-6B17-F2DC-158513655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60E3E-5211-22E0-470B-39DADE763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354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76D41F62-3E1C-B022-9758-F37C6644B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Game Management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10C2CCC2-A093-8947-1BAE-31D9895A9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FF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1" name="Text Box 7">
            <a:extLst>
              <a:ext uri="{FF2B5EF4-FFF2-40B4-BE49-F238E27FC236}">
                <a16:creationId xmlns:a16="http://schemas.microsoft.com/office/drawing/2014/main" id="{572BF8C0-2AF6-F3C8-A018-69AB3904C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02163"/>
            <a:ext cx="91440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72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Game Management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8BB726-DFCB-CCFC-24DB-D37519257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934692"/>
            <a:ext cx="4343399" cy="25241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F594BC57-CD5D-1B66-C882-7840BE5DEA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Game Management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E223D70F-1810-8721-E014-229DB9D43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18288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en-US" b="1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FFFF00"/>
                </a:solidFill>
              </a:rPr>
              <a:t>Surprise is an umpire’s worst enemy,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FFFF00"/>
                </a:solidFill>
              </a:rPr>
              <a:t>Preparation his best friend</a:t>
            </a:r>
            <a:r>
              <a:rPr lang="en-US" altLang="en-US"/>
              <a:t> </a:t>
            </a:r>
            <a:r>
              <a:rPr lang="en-US" altLang="en-US" sz="2400" i="1"/>
              <a:t>(Jim Evans)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2E912A62-352C-CE04-A758-D3A73E62D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Game Management</a:t>
            </a:r>
            <a:br>
              <a:rPr lang="en-US" altLang="en-US" sz="4000"/>
            </a:br>
            <a:r>
              <a:rPr lang="en-US" altLang="en-US" sz="4000"/>
              <a:t>DURING THE GAME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BA2EB433-5491-3C6C-0BD8-C33A05EED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Mental Discipline</a:t>
            </a:r>
          </a:p>
          <a:p>
            <a:endParaRPr lang="en-US" altLang="en-US"/>
          </a:p>
          <a:p>
            <a:r>
              <a:rPr lang="en-US" altLang="en-US"/>
              <a:t>Signals and Making Calls</a:t>
            </a:r>
          </a:p>
          <a:p>
            <a:endParaRPr lang="en-US" altLang="en-US"/>
          </a:p>
          <a:p>
            <a:r>
              <a:rPr lang="en-US" altLang="en-US"/>
              <a:t>Hustle</a:t>
            </a:r>
          </a:p>
          <a:p>
            <a:endParaRPr lang="en-US" altLang="en-US"/>
          </a:p>
          <a:p>
            <a:r>
              <a:rPr lang="en-US" altLang="en-US"/>
              <a:t>Mechanics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70B7A341-7CF9-7237-78F3-33F782396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 </a:t>
            </a:r>
            <a:br>
              <a:rPr lang="en-US" altLang="en-US"/>
            </a:br>
            <a:r>
              <a:rPr lang="en-US" altLang="en-US"/>
              <a:t>DURING THE GAME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5448D7C3-852C-C950-DEA8-1D122B8DF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Players on the Field</a:t>
            </a:r>
          </a:p>
          <a:p>
            <a:endParaRPr lang="en-US" altLang="en-US" sz="2800"/>
          </a:p>
          <a:p>
            <a:pPr lvl="1"/>
            <a:r>
              <a:rPr lang="en-US" altLang="en-US" sz="2400"/>
              <a:t>Remain in dugout during live ball </a:t>
            </a:r>
          </a:p>
          <a:p>
            <a:pPr lvl="1"/>
            <a:endParaRPr lang="en-US" altLang="en-US" sz="2400"/>
          </a:p>
          <a:p>
            <a:pPr lvl="1"/>
            <a:r>
              <a:rPr lang="en-US" altLang="en-US" sz="2400"/>
              <a:t>Limit to Batter and On-Deck</a:t>
            </a:r>
          </a:p>
          <a:p>
            <a:endParaRPr lang="en-US" altLang="en-US" sz="2800"/>
          </a:p>
          <a:p>
            <a:pPr lvl="1"/>
            <a:r>
              <a:rPr lang="en-US" altLang="en-US" sz="2400"/>
              <a:t>No standing/sitting outside to “watch” the game</a:t>
            </a:r>
          </a:p>
          <a:p>
            <a:pPr lvl="1"/>
            <a:endParaRPr lang="en-US" altLang="en-US" sz="2400"/>
          </a:p>
          <a:p>
            <a:pPr lvl="1"/>
            <a:r>
              <a:rPr lang="en-US" altLang="en-US" sz="2400"/>
              <a:t>Applies to non-players as well (scorekeepers)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44407418-A95C-F8C1-3C07-A9C609D55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  <a:br>
              <a:rPr lang="en-US" altLang="en-US"/>
            </a:br>
            <a:r>
              <a:rPr lang="en-US" altLang="en-US"/>
              <a:t>KEEP THE GAME MOVING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CE719F4-913E-21D4-A3F3-79B092DE4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Pitches at start and between innings 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Batter’s Box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Baseballs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Passed balls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Foul Balls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Handling Substitutions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Put the ball in play – EVERY TIME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F9D63C4C-13AE-F2FA-7BC6-DFE7E088DA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  <a:br>
              <a:rPr lang="en-US" altLang="en-US"/>
            </a:br>
            <a:r>
              <a:rPr lang="en-US" altLang="en-US"/>
              <a:t>DURING THE GAME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CF579C3A-6326-A945-BE22-8923233FB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8063"/>
            <a:ext cx="8229600" cy="4122737"/>
          </a:xfrm>
        </p:spPr>
        <p:txBody>
          <a:bodyPr/>
          <a:lstStyle/>
          <a:p>
            <a:r>
              <a:rPr lang="en-US" altLang="en-US" sz="2400"/>
              <a:t>Trips to mound (defensive conferences)</a:t>
            </a:r>
          </a:p>
          <a:p>
            <a:pPr lvl="1"/>
            <a:endParaRPr lang="en-US" altLang="en-US" sz="2400"/>
          </a:p>
          <a:p>
            <a:r>
              <a:rPr lang="en-US" altLang="en-US" sz="2400"/>
              <a:t>Loose Equipment</a:t>
            </a:r>
          </a:p>
          <a:p>
            <a:endParaRPr lang="en-US" altLang="en-US" sz="2400"/>
          </a:p>
          <a:p>
            <a:r>
              <a:rPr lang="en-US" altLang="en-US" sz="2400"/>
              <a:t>Be alert for possible problems</a:t>
            </a:r>
          </a:p>
          <a:p>
            <a:endParaRPr lang="en-US" altLang="en-US" sz="2400"/>
          </a:p>
          <a:p>
            <a:r>
              <a:rPr lang="en-US" altLang="en-US" sz="2400"/>
              <a:t>Quiet dugouts </a:t>
            </a:r>
            <a:r>
              <a:rPr lang="en-US" altLang="en-US" sz="2400" u="sng"/>
              <a:t>early</a:t>
            </a:r>
          </a:p>
          <a:p>
            <a:endParaRPr lang="en-US" altLang="en-US" sz="2400"/>
          </a:p>
          <a:p>
            <a:r>
              <a:rPr lang="en-US" altLang="en-US" sz="2400"/>
              <a:t>Taunting from Fans</a:t>
            </a:r>
          </a:p>
          <a:p>
            <a:pPr lvl="1"/>
            <a:endParaRPr lang="en-US" altLang="en-US" sz="2400"/>
          </a:p>
          <a:p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1422EEA2-A2CC-4B48-4F93-F2D120C1D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  <a:br>
              <a:rPr lang="en-US" altLang="en-US"/>
            </a:br>
            <a:r>
              <a:rPr lang="en-US" altLang="en-US"/>
              <a:t>DISCUSSIONS &amp; ARGUMENTS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DDC78B7-96C1-6F59-D878-CE8709CC5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There </a:t>
            </a:r>
            <a:r>
              <a:rPr lang="en-US" altLang="en-US" sz="2800" u="sng"/>
              <a:t>will</a:t>
            </a:r>
            <a:r>
              <a:rPr lang="en-US" altLang="en-US" sz="2800"/>
              <a:t> be disagreements between coaches and umpires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If a coach comes out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Be consistent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Warnings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End arguments quickly</a:t>
            </a:r>
            <a:endParaRPr lang="en-US" altLang="en-US" sz="2800" u="sn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5B64023B-7187-18E9-7893-6AEA813E5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  <a:br>
              <a:rPr lang="en-US" altLang="en-US"/>
            </a:br>
            <a:r>
              <a:rPr lang="en-US" altLang="en-US"/>
              <a:t>EJECTION / RESTRICTION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72D7880-E7C7-40C5-5A30-437809921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We do not eject Coaches and Players………</a:t>
            </a:r>
            <a:r>
              <a:rPr lang="en-US" altLang="en-US" sz="2400" b="1" i="1" u="sng"/>
              <a:t>they eject themselves</a:t>
            </a:r>
            <a:r>
              <a:rPr lang="en-US" altLang="en-US" sz="2400"/>
              <a:t> 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/>
              <a:t>Cursing an umpire (EJECTION)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Physical contact (bumping, shoving, spraying, etc.) (EJECTION)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/>
              <a:t>Refusing to stop arguing after being warned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Gestures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Throwing equipment/apparel in the direction of the umpire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Arguing balls &amp; strikes or check swings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Comments that are “personal” in nature</a:t>
            </a:r>
            <a:endParaRPr lang="en-US" altLang="en-US" sz="2400" b="1" i="1" u="sn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0EF3000-A3C0-2FBF-0307-028F56A70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  <a:br>
              <a:rPr lang="en-US" altLang="en-US"/>
            </a:br>
            <a:r>
              <a:rPr lang="en-US" altLang="en-US"/>
              <a:t>FIGHTS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6643D68-3BEB-2564-92F1-77928AEBB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8213"/>
            <a:ext cx="8229600" cy="4192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Umpire responsibility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HANDS OFF</a:t>
            </a:r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800"/>
              <a:t>Stand back and OBSERVE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Take Notes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After order is restored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Text Box 4">
            <a:extLst>
              <a:ext uri="{FF2B5EF4-FFF2-40B4-BE49-F238E27FC236}">
                <a16:creationId xmlns:a16="http://schemas.microsoft.com/office/drawing/2014/main" id="{D4FD0FF9-CA90-1DC5-3754-EC2EF135B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02163"/>
            <a:ext cx="91440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72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Questions 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2E99C4-7544-D50B-7CB2-8D6F38842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676400"/>
            <a:ext cx="4952999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7C1F6384-3D5F-F061-B172-2C911B15A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A8691F42-9BFF-6CDD-2D0B-0F8EB8B57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Two Primary Factors</a:t>
            </a:r>
          </a:p>
          <a:p>
            <a:endParaRPr lang="en-US" altLang="en-US"/>
          </a:p>
          <a:p>
            <a:pPr lvl="1"/>
            <a:r>
              <a:rPr lang="en-US" altLang="en-US"/>
              <a:t>Coach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5B67D72-65F3-3CF1-5B9B-3DC2660B5D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F9EA961-D3EC-675B-788F-1DE377880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8788" y="2278063"/>
            <a:ext cx="8229600" cy="382746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7200" b="1">
                <a:solidFill>
                  <a:srgbClr val="A50021"/>
                </a:solidFill>
              </a:rPr>
              <a:t>PERCEPTION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7200" b="1">
                <a:solidFill>
                  <a:srgbClr val="A50021"/>
                </a:solidFill>
              </a:rPr>
              <a:t>IS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7200" b="1">
                <a:solidFill>
                  <a:srgbClr val="A50021"/>
                </a:solidFill>
              </a:rPr>
              <a:t>REALITY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B3A887B8-E61A-87F8-597A-4D6E4FA75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7058A9EE-341C-85B8-2705-722680494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Off-Field preparation</a:t>
            </a:r>
          </a:p>
          <a:p>
            <a:r>
              <a:rPr lang="en-US" altLang="en-US"/>
              <a:t>Arrival at the field</a:t>
            </a:r>
          </a:p>
          <a:p>
            <a:r>
              <a:rPr lang="en-US" altLang="en-US"/>
              <a:t>Entering the field</a:t>
            </a:r>
          </a:p>
          <a:p>
            <a:r>
              <a:rPr lang="en-US" altLang="en-US"/>
              <a:t>Plate Conference</a:t>
            </a:r>
          </a:p>
          <a:p>
            <a:r>
              <a:rPr lang="en-US" altLang="en-US"/>
              <a:t>During the Game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5847F6C-8198-92AF-D836-4E3BDE094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 </a:t>
            </a:r>
            <a:br>
              <a:rPr lang="en-US" altLang="en-US"/>
            </a:br>
            <a:r>
              <a:rPr lang="en-US" altLang="en-US"/>
              <a:t>OFF-FIELD PREPARATION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9BC75E8A-E04B-CA30-FDC2-2782FA5F8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Self Confidence</a:t>
            </a:r>
          </a:p>
          <a:p>
            <a:endParaRPr lang="en-US" altLang="en-US"/>
          </a:p>
          <a:p>
            <a:r>
              <a:rPr lang="en-US" altLang="en-US"/>
              <a:t>Professional Development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</a:p>
          <a:p>
            <a:r>
              <a:rPr lang="en-US" altLang="en-US"/>
              <a:t>Self-Evaluation</a:t>
            </a:r>
          </a:p>
          <a:p>
            <a:endParaRPr lang="en-US" altLang="en-US"/>
          </a:p>
          <a:p>
            <a:r>
              <a:rPr lang="en-US" altLang="en-US"/>
              <a:t>Appearance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1647F9FC-50AC-72CB-24CD-BF61C9974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  <a:br>
              <a:rPr lang="en-US" altLang="en-US"/>
            </a:br>
            <a:r>
              <a:rPr lang="en-US" altLang="en-US"/>
              <a:t>ARRIVAL AT THE FIELD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9814748-80E2-B48F-C809-36FF93FFF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Appearance</a:t>
            </a:r>
          </a:p>
          <a:p>
            <a:endParaRPr lang="en-US" altLang="en-US"/>
          </a:p>
          <a:p>
            <a:r>
              <a:rPr lang="en-US" altLang="en-US"/>
              <a:t>Contact the coaches</a:t>
            </a:r>
          </a:p>
          <a:p>
            <a:endParaRPr lang="en-US" altLang="en-US"/>
          </a:p>
          <a:p>
            <a:r>
              <a:rPr lang="en-US" altLang="en-US"/>
              <a:t>Walking the field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CF3D178E-EBC9-9649-BF6C-E3A486A2E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 </a:t>
            </a:r>
            <a:br>
              <a:rPr lang="en-US" altLang="en-US"/>
            </a:br>
            <a:r>
              <a:rPr lang="en-US" altLang="en-US"/>
              <a:t>PRE-GAME WITH PARTNER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F47B2345-505A-E00F-C47A-CB21992CE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Establishes a comfort level</a:t>
            </a:r>
          </a:p>
          <a:p>
            <a:endParaRPr lang="en-US" altLang="en-US"/>
          </a:p>
          <a:p>
            <a:r>
              <a:rPr lang="en-US" altLang="en-US"/>
              <a:t>Discuss possible situations</a:t>
            </a:r>
          </a:p>
          <a:p>
            <a:pPr lvl="1"/>
            <a:r>
              <a:rPr lang="en-US" altLang="en-US"/>
              <a:t>Rotations/Coverage, etc.</a:t>
            </a:r>
          </a:p>
          <a:p>
            <a:pPr lvl="1"/>
            <a:r>
              <a:rPr lang="en-US" altLang="en-US"/>
              <a:t>Unusual circumstances at this field</a:t>
            </a:r>
          </a:p>
          <a:p>
            <a:pPr lvl="1"/>
            <a:r>
              <a:rPr lang="en-US" altLang="en-US"/>
              <a:t>History of teams/players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4BBC9CB3-F583-F7ED-F6DD-F6C8AD335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</a:t>
            </a:r>
            <a:br>
              <a:rPr lang="en-US" altLang="en-US"/>
            </a:br>
            <a:r>
              <a:rPr lang="en-US" altLang="en-US"/>
              <a:t>ENTERING THE FIELD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1129E881-830D-1904-4D3E-23A5DF1A23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Uniforms &amp; Appearance</a:t>
            </a:r>
          </a:p>
          <a:p>
            <a:endParaRPr lang="en-US" altLang="en-US"/>
          </a:p>
          <a:p>
            <a:r>
              <a:rPr lang="en-US" altLang="en-US"/>
              <a:t>Establish crew’s “presence”</a:t>
            </a:r>
          </a:p>
          <a:p>
            <a:pPr lvl="1"/>
            <a:r>
              <a:rPr lang="en-US" altLang="en-US"/>
              <a:t>Perception is Reality</a:t>
            </a:r>
          </a:p>
          <a:p>
            <a:endParaRPr lang="en-US" altLang="en-US"/>
          </a:p>
          <a:p>
            <a:r>
              <a:rPr lang="en-US" altLang="en-US"/>
              <a:t>Talk to players &amp; coaches </a:t>
            </a:r>
          </a:p>
          <a:p>
            <a:pPr lvl="1"/>
            <a:r>
              <a:rPr lang="en-US" altLang="en-US"/>
              <a:t>but be professional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C0CC2E57-F67B-5018-7299-9A52A4540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Game Management </a:t>
            </a:r>
            <a:br>
              <a:rPr lang="en-US" altLang="en-US"/>
            </a:br>
            <a:r>
              <a:rPr lang="en-US" altLang="en-US"/>
              <a:t>PLATE CONFERENCE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E30B484-F3DC-7E12-92B6-7D302FD02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Set the tone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Have a “routine” and follow it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Be professional --- </a:t>
            </a:r>
            <a:r>
              <a:rPr lang="en-US" altLang="en-US">
                <a:solidFill>
                  <a:srgbClr val="A50021"/>
                </a:solidFill>
              </a:rPr>
              <a:t>“</a:t>
            </a:r>
            <a:r>
              <a:rPr lang="en-US" altLang="en-US" i="1">
                <a:solidFill>
                  <a:srgbClr val="A50021"/>
                </a:solidFill>
              </a:rPr>
              <a:t>Friendly not Familiar</a:t>
            </a:r>
            <a:r>
              <a:rPr lang="en-US" altLang="en-US">
                <a:solidFill>
                  <a:srgbClr val="A50021"/>
                </a:solidFill>
              </a:rPr>
              <a:t>”</a:t>
            </a:r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870</TotalTime>
  <Words>376</Words>
  <Application>Microsoft Office PowerPoint</Application>
  <PresentationFormat>On-screen Show (4:3)</PresentationFormat>
  <Paragraphs>130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Tahoma</vt:lpstr>
      <vt:lpstr>Times New Roman</vt:lpstr>
      <vt:lpstr>Wingdings</vt:lpstr>
      <vt:lpstr>Textured</vt:lpstr>
      <vt:lpstr>PowerPoint Presentation</vt:lpstr>
      <vt:lpstr>Game Management</vt:lpstr>
      <vt:lpstr>Game Management</vt:lpstr>
      <vt:lpstr>Game Management</vt:lpstr>
      <vt:lpstr>Game Management  OFF-FIELD PREPARATION</vt:lpstr>
      <vt:lpstr>Game Management ARRIVAL AT THE FIELD</vt:lpstr>
      <vt:lpstr>Game Management  PRE-GAME WITH PARTNER</vt:lpstr>
      <vt:lpstr>Game Management ENTERING THE FIELD</vt:lpstr>
      <vt:lpstr>Game Management  PLATE CONFERENCE</vt:lpstr>
      <vt:lpstr>Game Management</vt:lpstr>
      <vt:lpstr>Game Management DURING THE GAME</vt:lpstr>
      <vt:lpstr>Game Management  DURING THE GAME</vt:lpstr>
      <vt:lpstr>Game Management KEEP THE GAME MOVING</vt:lpstr>
      <vt:lpstr>Game Management DURING THE GAME</vt:lpstr>
      <vt:lpstr>Game Management DISCUSSIONS &amp; ARGUMENTS</vt:lpstr>
      <vt:lpstr>Game Management EJECTION / RESTRICTION</vt:lpstr>
      <vt:lpstr>Game Management FIGHTS</vt:lpstr>
      <vt:lpstr>PowerPoint Presentation</vt:lpstr>
    </vt:vector>
  </TitlesOfParts>
  <Company>IHSA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RESOLUTION</dc:title>
  <dc:creator>IHSA</dc:creator>
  <cp:lastModifiedBy>James Annaccone</cp:lastModifiedBy>
  <cp:revision>28</cp:revision>
  <cp:lastPrinted>2002-03-25T19:27:48Z</cp:lastPrinted>
  <dcterms:created xsi:type="dcterms:W3CDTF">2002-02-28T20:05:22Z</dcterms:created>
  <dcterms:modified xsi:type="dcterms:W3CDTF">2025-02-02T17:57:36Z</dcterms:modified>
</cp:coreProperties>
</file>